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4" r:id="rId1"/>
  </p:sldMasterIdLst>
  <p:notesMasterIdLst>
    <p:notesMasterId r:id="rId42"/>
  </p:notesMasterIdLst>
  <p:sldIdLst>
    <p:sldId id="256" r:id="rId2"/>
    <p:sldId id="257" r:id="rId3"/>
    <p:sldId id="272" r:id="rId4"/>
    <p:sldId id="266" r:id="rId5"/>
    <p:sldId id="274" r:id="rId6"/>
    <p:sldId id="275" r:id="rId7"/>
    <p:sldId id="273" r:id="rId8"/>
    <p:sldId id="276" r:id="rId9"/>
    <p:sldId id="303" r:id="rId10"/>
    <p:sldId id="277" r:id="rId11"/>
    <p:sldId id="302" r:id="rId12"/>
    <p:sldId id="278" r:id="rId13"/>
    <p:sldId id="301" r:id="rId14"/>
    <p:sldId id="300" r:id="rId15"/>
    <p:sldId id="279" r:id="rId16"/>
    <p:sldId id="280" r:id="rId17"/>
    <p:sldId id="281" r:id="rId18"/>
    <p:sldId id="282" r:id="rId19"/>
    <p:sldId id="299" r:id="rId20"/>
    <p:sldId id="283" r:id="rId21"/>
    <p:sldId id="284" r:id="rId22"/>
    <p:sldId id="285" r:id="rId23"/>
    <p:sldId id="286" r:id="rId24"/>
    <p:sldId id="287" r:id="rId25"/>
    <p:sldId id="306" r:id="rId26"/>
    <p:sldId id="304" r:id="rId27"/>
    <p:sldId id="307" r:id="rId28"/>
    <p:sldId id="305" r:id="rId29"/>
    <p:sldId id="288" r:id="rId30"/>
    <p:sldId id="290" r:id="rId31"/>
    <p:sldId id="291" r:id="rId32"/>
    <p:sldId id="292" r:id="rId33"/>
    <p:sldId id="293" r:id="rId34"/>
    <p:sldId id="294" r:id="rId35"/>
    <p:sldId id="289" r:id="rId36"/>
    <p:sldId id="295" r:id="rId37"/>
    <p:sldId id="296" r:id="rId38"/>
    <p:sldId id="297" r:id="rId39"/>
    <p:sldId id="298" r:id="rId40"/>
    <p:sldId id="308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AE18ABE-0CFB-456E-8D39-9DEFF93A8840}">
          <p14:sldIdLst>
            <p14:sldId id="256"/>
            <p14:sldId id="257"/>
            <p14:sldId id="272"/>
            <p14:sldId id="266"/>
            <p14:sldId id="274"/>
            <p14:sldId id="275"/>
            <p14:sldId id="273"/>
            <p14:sldId id="276"/>
            <p14:sldId id="303"/>
            <p14:sldId id="277"/>
            <p14:sldId id="302"/>
            <p14:sldId id="278"/>
            <p14:sldId id="301"/>
            <p14:sldId id="300"/>
            <p14:sldId id="279"/>
            <p14:sldId id="280"/>
            <p14:sldId id="281"/>
            <p14:sldId id="282"/>
            <p14:sldId id="299"/>
            <p14:sldId id="283"/>
            <p14:sldId id="284"/>
            <p14:sldId id="285"/>
            <p14:sldId id="286"/>
            <p14:sldId id="287"/>
            <p14:sldId id="306"/>
            <p14:sldId id="304"/>
            <p14:sldId id="307"/>
            <p14:sldId id="305"/>
            <p14:sldId id="288"/>
            <p14:sldId id="290"/>
            <p14:sldId id="291"/>
            <p14:sldId id="292"/>
            <p14:sldId id="293"/>
            <p14:sldId id="294"/>
          </p14:sldIdLst>
        </p14:section>
        <p14:section name="제목 없는 구역" id="{E9A1800C-32FD-4881-A9C0-1DD1915BBD2A}">
          <p14:sldIdLst>
            <p14:sldId id="289"/>
            <p14:sldId id="295"/>
            <p14:sldId id="296"/>
            <p14:sldId id="297"/>
            <p14:sldId id="298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stered User" initials="R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86481" autoAdjust="0"/>
  </p:normalViewPr>
  <p:slideViewPr>
    <p:cSldViewPr>
      <p:cViewPr varScale="1">
        <p:scale>
          <a:sx n="77" d="100"/>
          <a:sy n="77" d="100"/>
        </p:scale>
        <p:origin x="102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3DA3F-28FD-432A-B8F6-8940BB94756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22E35-B45E-4C67-B4AB-A4AE537AA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2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22E35-B45E-4C67-B4AB-A4AE537AAF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3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22E35-B45E-4C67-B4AB-A4AE537AAF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3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25EE-DA5E-4527-9041-58655EF31872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8789" y="6032404"/>
            <a:ext cx="1066800" cy="444596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0F1A-D261-42AA-AD0B-5FE0A86F0530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4DBCC-2FF1-4B84-9ACE-02AD52EEEA99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A273-3F70-4009-9196-30072CA01AB6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147816"/>
            <a:ext cx="1066800" cy="32918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CC93-2983-4205-A745-91E3498C9975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11E0-0978-4A43-BBC5-29108B2D6F79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47E6-7990-4B2E-9AF6-67B6BD9A909D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78ACA-1C20-4322-8AC2-B2FE12023C28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7E6D-4EBB-4823-8236-3463DEBB721B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17D1-F8E4-4B64-B57D-CDC1C38555F7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1B0E-1815-4E8B-98A6-98B21B8DA22F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CCAE110-39D4-465F-8F94-01030C5A49A9}" type="datetime1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8789" y="6147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중고거래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3501008"/>
            <a:ext cx="6982544" cy="2156048"/>
          </a:xfrm>
        </p:spPr>
        <p:txBody>
          <a:bodyPr/>
          <a:lstStyle/>
          <a:p>
            <a:endParaRPr lang="en-US" altLang="ko-KR" dirty="0"/>
          </a:p>
          <a:p>
            <a:pPr algn="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안민기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강나훈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이승준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108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채팅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>
                <a:solidFill>
                  <a:schemeClr val="tx1"/>
                </a:solidFill>
              </a:rPr>
              <a:t>판매자</a:t>
            </a:r>
            <a:r>
              <a:rPr lang="ko-KR" altLang="en-US" dirty="0" smtClean="0"/>
              <a:t>                                 </a:t>
            </a:r>
            <a:r>
              <a:rPr lang="ko-KR" altLang="en-US" b="1" dirty="0" smtClean="0">
                <a:solidFill>
                  <a:schemeClr val="tx1"/>
                </a:solidFill>
              </a:rPr>
              <a:t>구매자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물품 클릭채팅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0152" y="1757608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물품 클릭채팅 받는사람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1600" y="1890958"/>
            <a:ext cx="22288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물품검색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08276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왼쪽 화살표 7"/>
          <p:cNvSpPr/>
          <p:nvPr/>
        </p:nvSpPr>
        <p:spPr>
          <a:xfrm>
            <a:off x="3131840" y="2060848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237337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구동영상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물품검색</a:t>
            </a:r>
            <a:endParaRPr lang="ko-KR" altLang="en-US" dirty="0"/>
          </a:p>
        </p:txBody>
      </p:sp>
      <p:pic>
        <p:nvPicPr>
          <p:cNvPr id="5" name="물품검색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5733256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카테고리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43608" y="5733256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카테고리 </a:t>
            </a:r>
            <a:r>
              <a:rPr lang="ko-KR" altLang="en-US" dirty="0" err="1" smtClean="0"/>
              <a:t>클릭시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446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536" y="3464790"/>
            <a:ext cx="900100" cy="97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카테고리 </a:t>
            </a:r>
            <a:r>
              <a:rPr lang="ko-KR" altLang="en-US" dirty="0" err="1" smtClean="0"/>
              <a:t>클릭시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237337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</a:t>
            </a:r>
            <a:endParaRPr lang="ko-KR" altLang="en-US" dirty="0"/>
          </a:p>
        </p:txBody>
      </p:sp>
      <p:pic>
        <p:nvPicPr>
          <p:cNvPr id="5" name="카테고리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524000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0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29600" cy="990600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0" y="1962912"/>
            <a:ext cx="8229600" cy="4490424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로그인 </a:t>
            </a:r>
            <a:r>
              <a:rPr lang="en-US" altLang="ko-KR" dirty="0"/>
              <a:t>– </a:t>
            </a:r>
            <a:r>
              <a:rPr lang="ko-KR" altLang="en-US" dirty="0"/>
              <a:t>회원가입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게시판 </a:t>
            </a:r>
            <a:r>
              <a:rPr lang="en-US" altLang="ko-KR" dirty="0"/>
              <a:t>–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글쓰기 </a:t>
            </a:r>
            <a:r>
              <a:rPr lang="en-US" altLang="ko-KR" dirty="0"/>
              <a:t>,</a:t>
            </a:r>
            <a:r>
              <a:rPr lang="ko-KR" altLang="en-US" dirty="0"/>
              <a:t>채팅 및 등등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92740" y="6160008"/>
            <a:ext cx="1066800" cy="32918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0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75656" y="5733256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글쓰기 </a:t>
            </a:r>
            <a:r>
              <a:rPr lang="ko-KR" altLang="en-US" dirty="0" err="1" smtClean="0"/>
              <a:t>클릭시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446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물품 정보 입력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2284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91420" y="5229200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40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올린 후 게시판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592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3059832" y="2780928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글쓰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pic>
        <p:nvPicPr>
          <p:cNvPr id="6" name="글쓰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022" y="1600200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삭제 기능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4" y="1505194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3131840" y="2708920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4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2" y="15240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" y="4869160"/>
            <a:ext cx="720080" cy="66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삭제 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2" y="1549202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5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삭제 </a:t>
            </a:r>
            <a:endParaRPr lang="ko-KR" altLang="en-US" dirty="0"/>
          </a:p>
        </p:txBody>
      </p:sp>
      <p:pic>
        <p:nvPicPr>
          <p:cNvPr id="5" name="물품 삭제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33" y="1470121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채팅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7704" y="5733256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29600" cy="990600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592740" y="6160008"/>
            <a:ext cx="1066800" cy="32918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344144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강나훈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로그인 </a:t>
            </a:r>
            <a:r>
              <a:rPr lang="en-US" altLang="ko-KR" dirty="0"/>
              <a:t>, </a:t>
            </a:r>
            <a:r>
              <a:rPr lang="ko-KR" altLang="en-US" dirty="0"/>
              <a:t>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안민기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이승준 </a:t>
            </a:r>
            <a:r>
              <a:rPr lang="en-US" altLang="ko-KR" dirty="0"/>
              <a:t>– </a:t>
            </a:r>
            <a:r>
              <a:rPr lang="ko-KR" altLang="en-US" dirty="0"/>
              <a:t>채팅 </a:t>
            </a:r>
            <a:r>
              <a:rPr lang="en-US" altLang="ko-KR" dirty="0"/>
              <a:t>, </a:t>
            </a:r>
            <a:r>
              <a:rPr lang="ko-KR" altLang="en-US" dirty="0"/>
              <a:t>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Ui</a:t>
            </a:r>
            <a:r>
              <a:rPr lang="en-US" altLang="ko-KR" dirty="0"/>
              <a:t>, DB </a:t>
            </a:r>
            <a:r>
              <a:rPr lang="ko-KR" altLang="en-US" dirty="0"/>
              <a:t>각자</a:t>
            </a:r>
            <a:r>
              <a:rPr lang="en-US" altLang="ko-KR" dirty="0"/>
              <a:t> </a:t>
            </a:r>
            <a:r>
              <a:rPr lang="ko-KR" altLang="en-US" dirty="0"/>
              <a:t>한 뒤에 합침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1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채팅 리스트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3059832" y="2708920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채팅 리스트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6476"/>
            <a:ext cx="2386608" cy="4905806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채팅방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5" y="1524000"/>
            <a:ext cx="2371936" cy="4876800"/>
          </a:xfrm>
        </p:spPr>
      </p:pic>
    </p:spTree>
    <p:extLst>
      <p:ext uri="{BB962C8B-B14F-4D97-AF65-F5344CB8AC3E}">
        <p14:creationId xmlns:p14="http://schemas.microsoft.com/office/powerpoint/2010/main" val="12313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채팅리스트</a:t>
            </a:r>
            <a:r>
              <a:rPr lang="ko-KR" altLang="en-US" dirty="0" smtClean="0"/>
              <a:t> 업데이트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5" y="15240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3131840" y="2132856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채팅리스트</a:t>
            </a:r>
            <a:endParaRPr lang="ko-KR" altLang="en-US" dirty="0"/>
          </a:p>
        </p:txBody>
      </p:sp>
      <p:pic>
        <p:nvPicPr>
          <p:cNvPr id="5" name="채팅리스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536543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34952" y="5733256"/>
            <a:ext cx="504056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313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360" y="2060848"/>
            <a:ext cx="1584176" cy="1566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업로드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5498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2451" y="3933056"/>
            <a:ext cx="921993" cy="41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로그아웃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240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내정보</a:t>
            </a:r>
            <a:endParaRPr lang="ko-KR" altLang="en-US" dirty="0"/>
          </a:p>
        </p:txBody>
      </p:sp>
      <p:pic>
        <p:nvPicPr>
          <p:cNvPr id="5" name="내정보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524000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5DA10-C169-4D5D-BC47-098B39E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F62BC-CA0B-4A27-9BC1-D9676437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6196160"/>
            <a:ext cx="1066800" cy="32918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9875435-922E-40EF-B4A3-3E9AB466E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07" y="2033947"/>
            <a:ext cx="2190750" cy="44672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87624" y="4005064"/>
            <a:ext cx="66275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72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2026568" cy="41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입력이 부적절한경우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78246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54978"/>
            <a:ext cx="2376264" cy="48845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1784" y="4869160"/>
            <a:ext cx="100811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구동 영상</a:t>
            </a:r>
            <a:endParaRPr lang="ko-KR" altLang="en-US" dirty="0"/>
          </a:p>
        </p:txBody>
      </p:sp>
      <p:pic>
        <p:nvPicPr>
          <p:cNvPr id="5" name="회원가입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2488" y="1600200"/>
            <a:ext cx="2359025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1" y="1600200"/>
            <a:ext cx="2372497" cy="4876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>
            <a:off x="3059832" y="2852936"/>
            <a:ext cx="1008112" cy="4320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4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물품 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5853"/>
            <a:ext cx="2371936" cy="4876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4869160"/>
            <a:ext cx="720080" cy="66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1543</TotalTime>
  <Words>160</Words>
  <Application>Microsoft Office PowerPoint</Application>
  <PresentationFormat>화면 슬라이드 쇼(4:3)</PresentationFormat>
  <Paragraphs>96</Paragraphs>
  <Slides>40</Slides>
  <Notes>2</Notes>
  <HiddenSlides>0</HiddenSlides>
  <MMClips>9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돋움</vt:lpstr>
      <vt:lpstr>맑은 고딕</vt:lpstr>
      <vt:lpstr>Arial</vt:lpstr>
      <vt:lpstr>투명도</vt:lpstr>
      <vt:lpstr>중고거래 어플</vt:lpstr>
      <vt:lpstr>기능</vt:lpstr>
      <vt:lpstr>역할 분담</vt:lpstr>
      <vt:lpstr>로그인</vt:lpstr>
      <vt:lpstr>회원가입</vt:lpstr>
      <vt:lpstr>입력이 부적절한경우</vt:lpstr>
      <vt:lpstr>구동 영상</vt:lpstr>
      <vt:lpstr>게시판</vt:lpstr>
      <vt:lpstr>물품 클릭</vt:lpstr>
      <vt:lpstr>채팅 </vt:lpstr>
      <vt:lpstr>구동 영상 - 채팅        판매자                                 구매자</vt:lpstr>
      <vt:lpstr>물품검색</vt:lpstr>
      <vt:lpstr>검색 결과</vt:lpstr>
      <vt:lpstr>구동영상 - 물품검색</vt:lpstr>
      <vt:lpstr>홈 </vt:lpstr>
      <vt:lpstr>카테고리</vt:lpstr>
      <vt:lpstr>카테고리 클릭시</vt:lpstr>
      <vt:lpstr>카테고리 클릭시</vt:lpstr>
      <vt:lpstr>구동 영상 - 카테고리</vt:lpstr>
      <vt:lpstr>글쓰기</vt:lpstr>
      <vt:lpstr>글쓰기 클릭시</vt:lpstr>
      <vt:lpstr>물품 정보 입력</vt:lpstr>
      <vt:lpstr>올린 후 게시판</vt:lpstr>
      <vt:lpstr>구동 영상 - 글쓰기</vt:lpstr>
      <vt:lpstr>삭제 기능</vt:lpstr>
      <vt:lpstr>PowerPoint 프레젠테이션</vt:lpstr>
      <vt:lpstr>삭제 후</vt:lpstr>
      <vt:lpstr>구동 영상 – 삭제 </vt:lpstr>
      <vt:lpstr>채팅 리스트</vt:lpstr>
      <vt:lpstr>채팅 리스트</vt:lpstr>
      <vt:lpstr>채팅 리스트 </vt:lpstr>
      <vt:lpstr>채팅방</vt:lpstr>
      <vt:lpstr>채팅리스트 업데이트</vt:lpstr>
      <vt:lpstr>구동 영상 - 채팅리스트</vt:lpstr>
      <vt:lpstr>내 정보</vt:lpstr>
      <vt:lpstr>내 정보</vt:lpstr>
      <vt:lpstr>이미지 업로드</vt:lpstr>
      <vt:lpstr>로그아웃</vt:lpstr>
      <vt:lpstr>구동 영상 - 내정보</vt:lpstr>
      <vt:lpstr>Q&amp;A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lsj</cp:lastModifiedBy>
  <cp:revision>94</cp:revision>
  <dcterms:created xsi:type="dcterms:W3CDTF">2006-10-05T04:04:58Z</dcterms:created>
  <dcterms:modified xsi:type="dcterms:W3CDTF">2019-06-20T03:36:28Z</dcterms:modified>
</cp:coreProperties>
</file>